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62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32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69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4" y="1124744"/>
            <a:ext cx="91440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D9DE-3108-440C-920F-1B2075F3A496}" type="datetimeFigureOut">
              <a:rPr lang="da-DK" smtClean="0"/>
              <a:t>01-04-2014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F0F8-0D50-4347-ADB3-0E163A4A0E2C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6" descr="pp_UK_t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79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 descr="pp_UK-generel_botto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7536"/>
            <a:ext cx="9144000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726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21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368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20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53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00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82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95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95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3EB70-672A-4C09-9774-58D97C837007}" type="datetimeFigureOut">
              <a:rPr lang="nl-NL" smtClean="0"/>
              <a:t>1-4-2014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5C636-7EC0-4CB3-A10F-1E49848070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44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644691"/>
            <a:ext cx="9144000" cy="1143000"/>
          </a:xfrm>
        </p:spPr>
        <p:txBody>
          <a:bodyPr/>
          <a:lstStyle/>
          <a:p>
            <a:r>
              <a:rPr lang="da-DK" sz="2800" b="1" dirty="0" smtClean="0">
                <a:latin typeface="Trebuchet MS" pitchFamily="34" charset="0"/>
              </a:rPr>
              <a:t>The First </a:t>
            </a:r>
            <a:r>
              <a:rPr lang="en-US" sz="2800" b="1" dirty="0" smtClean="0">
                <a:latin typeface="Trebuchet MS" pitchFamily="34" charset="0"/>
              </a:rPr>
              <a:t>Attempt</a:t>
            </a:r>
            <a:r>
              <a:rPr lang="da-DK" sz="2800" b="1" dirty="0" smtClean="0">
                <a:latin typeface="Trebuchet MS" pitchFamily="34" charset="0"/>
              </a:rPr>
              <a:t> </a:t>
            </a:r>
            <a:endParaRPr lang="da-DK" sz="2800" b="1" dirty="0">
              <a:latin typeface="Trebuchet MS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>
          <a:xfrm>
            <a:off x="0" y="2144190"/>
            <a:ext cx="8229600" cy="4525433"/>
          </a:xfrm>
        </p:spPr>
        <p:txBody>
          <a:bodyPr>
            <a:normAutofit/>
          </a:bodyPr>
          <a:lstStyle/>
          <a:p>
            <a:r>
              <a:rPr lang="da-DK" sz="2800" dirty="0" err="1" smtClean="0">
                <a:latin typeface="Trebuchet MS" pitchFamily="34" charset="0"/>
              </a:rPr>
              <a:t>Connecting</a:t>
            </a:r>
            <a:r>
              <a:rPr lang="da-DK" sz="2800" dirty="0" smtClean="0">
                <a:latin typeface="Trebuchet MS" pitchFamily="34" charset="0"/>
              </a:rPr>
              <a:t> to a Fog Cannon</a:t>
            </a:r>
          </a:p>
          <a:p>
            <a:r>
              <a:rPr lang="da-DK" sz="2800" dirty="0" err="1" smtClean="0">
                <a:latin typeface="Trebuchet MS" pitchFamily="34" charset="0"/>
              </a:rPr>
              <a:t>Selecting</a:t>
            </a:r>
            <a:r>
              <a:rPr lang="da-DK" sz="2800" dirty="0" smtClean="0">
                <a:latin typeface="Trebuchet MS" pitchFamily="34" charset="0"/>
              </a:rPr>
              <a:t> </a:t>
            </a:r>
            <a:r>
              <a:rPr lang="da-DK" sz="2800" dirty="0" err="1" smtClean="0">
                <a:latin typeface="Trebuchet MS" pitchFamily="34" charset="0"/>
              </a:rPr>
              <a:t>communication</a:t>
            </a:r>
            <a:r>
              <a:rPr lang="da-DK" sz="2800" dirty="0" smtClean="0">
                <a:latin typeface="Trebuchet MS" pitchFamily="34" charset="0"/>
              </a:rPr>
              <a:t> port to </a:t>
            </a:r>
            <a:r>
              <a:rPr lang="da-DK" sz="2800" dirty="0" err="1" smtClean="0">
                <a:latin typeface="Trebuchet MS" pitchFamily="34" charset="0"/>
              </a:rPr>
              <a:t>use</a:t>
            </a:r>
            <a:endParaRPr lang="da-DK" sz="2800" dirty="0" smtClean="0">
              <a:latin typeface="Trebuchet MS" pitchFamily="34" charset="0"/>
            </a:endParaRPr>
          </a:p>
          <a:p>
            <a:r>
              <a:rPr lang="da-DK" sz="2800" dirty="0" smtClean="0">
                <a:latin typeface="Trebuchet MS" pitchFamily="34" charset="0"/>
              </a:rPr>
              <a:t>Setup </a:t>
            </a:r>
            <a:r>
              <a:rPr lang="da-DK" sz="2800" dirty="0" err="1" smtClean="0">
                <a:latin typeface="Trebuchet MS" pitchFamily="34" charset="0"/>
              </a:rPr>
              <a:t>normally</a:t>
            </a:r>
            <a:r>
              <a:rPr lang="da-DK" sz="2800" dirty="0" smtClean="0">
                <a:latin typeface="Trebuchet MS" pitchFamily="34" charset="0"/>
              </a:rPr>
              <a:t> </a:t>
            </a:r>
            <a:r>
              <a:rPr lang="da-DK" sz="2800" dirty="0" err="1" smtClean="0">
                <a:latin typeface="Trebuchet MS" pitchFamily="34" charset="0"/>
              </a:rPr>
              <a:t>only</a:t>
            </a:r>
            <a:r>
              <a:rPr lang="da-DK" sz="2800" dirty="0" smtClean="0">
                <a:latin typeface="Trebuchet MS" pitchFamily="34" charset="0"/>
              </a:rPr>
              <a:t> has to </a:t>
            </a:r>
            <a:r>
              <a:rPr lang="da-DK" sz="2800" dirty="0" err="1" smtClean="0">
                <a:latin typeface="Trebuchet MS" pitchFamily="34" charset="0"/>
              </a:rPr>
              <a:t>be</a:t>
            </a:r>
            <a:r>
              <a:rPr lang="da-DK" sz="2800" dirty="0" smtClean="0">
                <a:latin typeface="Trebuchet MS" pitchFamily="34" charset="0"/>
              </a:rPr>
              <a:t> done </a:t>
            </a:r>
            <a:br>
              <a:rPr lang="da-DK" sz="2800" dirty="0" smtClean="0">
                <a:latin typeface="Trebuchet MS" pitchFamily="34" charset="0"/>
              </a:rPr>
            </a:br>
            <a:r>
              <a:rPr lang="da-DK" sz="2800" dirty="0" err="1" smtClean="0">
                <a:latin typeface="Trebuchet MS" pitchFamily="34" charset="0"/>
              </a:rPr>
              <a:t>once</a:t>
            </a:r>
            <a:endParaRPr lang="da-DK" sz="2800" dirty="0">
              <a:latin typeface="Trebuchet MS" pitchFamily="34" charset="0"/>
            </a:endParaRPr>
          </a:p>
          <a:p>
            <a:r>
              <a:rPr lang="da-DK" sz="2800" dirty="0" err="1" smtClean="0">
                <a:latin typeface="Trebuchet MS" pitchFamily="34" charset="0"/>
              </a:rPr>
              <a:t>Some</a:t>
            </a:r>
            <a:r>
              <a:rPr lang="da-DK" sz="2800" dirty="0" smtClean="0">
                <a:latin typeface="Trebuchet MS" pitchFamily="34" charset="0"/>
              </a:rPr>
              <a:t> computers </a:t>
            </a:r>
            <a:r>
              <a:rPr lang="da-DK" sz="2800" dirty="0" err="1" smtClean="0">
                <a:latin typeface="Trebuchet MS" pitchFamily="34" charset="0"/>
              </a:rPr>
              <a:t>may</a:t>
            </a:r>
            <a:r>
              <a:rPr lang="da-DK" sz="2800" dirty="0" smtClean="0">
                <a:latin typeface="Trebuchet MS" pitchFamily="34" charset="0"/>
              </a:rPr>
              <a:t> give problems </a:t>
            </a:r>
            <a:r>
              <a:rPr lang="da-DK" sz="2800" dirty="0" err="1" smtClean="0">
                <a:latin typeface="Trebuchet MS" pitchFamily="34" charset="0"/>
              </a:rPr>
              <a:t>when</a:t>
            </a:r>
            <a:r>
              <a:rPr lang="da-DK" sz="2800" dirty="0" smtClean="0">
                <a:latin typeface="Trebuchet MS" pitchFamily="34" charset="0"/>
              </a:rPr>
              <a:t> </a:t>
            </a:r>
            <a:r>
              <a:rPr lang="da-DK" sz="2800" dirty="0" err="1" smtClean="0">
                <a:latin typeface="Trebuchet MS" pitchFamily="34" charset="0"/>
              </a:rPr>
              <a:t>using</a:t>
            </a:r>
            <a:r>
              <a:rPr lang="da-DK" sz="2800" dirty="0" smtClean="0">
                <a:latin typeface="Trebuchet MS" pitchFamily="34" charset="0"/>
              </a:rPr>
              <a:t> </a:t>
            </a:r>
            <a:r>
              <a:rPr lang="da-DK" sz="2800" dirty="0" err="1" smtClean="0">
                <a:latin typeface="Trebuchet MS" pitchFamily="34" charset="0"/>
              </a:rPr>
              <a:t>autodetect</a:t>
            </a:r>
            <a:endParaRPr lang="da-DK" sz="2800" dirty="0" smtClean="0">
              <a:latin typeface="Trebuchet MS" pitchFamily="34" charset="0"/>
            </a:endParaRPr>
          </a:p>
          <a:p>
            <a:r>
              <a:rPr lang="da-DK" sz="2800" dirty="0" err="1" smtClean="0">
                <a:latin typeface="Trebuchet MS" pitchFamily="34" charset="0"/>
              </a:rPr>
              <a:t>Some</a:t>
            </a:r>
            <a:r>
              <a:rPr lang="da-DK" sz="2800" dirty="0" smtClean="0">
                <a:latin typeface="Trebuchet MS" pitchFamily="34" charset="0"/>
              </a:rPr>
              <a:t> operating systems </a:t>
            </a:r>
            <a:r>
              <a:rPr lang="da-DK" sz="2800" dirty="0" err="1" smtClean="0">
                <a:latin typeface="Trebuchet MS" pitchFamily="34" charset="0"/>
              </a:rPr>
              <a:t>will</a:t>
            </a:r>
            <a:r>
              <a:rPr lang="da-DK" sz="2800" dirty="0" smtClean="0">
                <a:latin typeface="Trebuchet MS" pitchFamily="34" charset="0"/>
              </a:rPr>
              <a:t> give </a:t>
            </a:r>
            <a:r>
              <a:rPr lang="da-DK" sz="2800" dirty="0" err="1" smtClean="0">
                <a:latin typeface="Trebuchet MS" pitchFamily="34" charset="0"/>
              </a:rPr>
              <a:t>warnings</a:t>
            </a:r>
            <a:endParaRPr lang="da-DK" sz="2800" dirty="0">
              <a:latin typeface="Trebuchet MS" pitchFamily="34" charset="0"/>
            </a:endParaRPr>
          </a:p>
        </p:txBody>
      </p:sp>
      <p:pic>
        <p:nvPicPr>
          <p:cNvPr id="5" name="Fog Tube Dem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7.7136" end="14086.23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1600200"/>
            <a:ext cx="91439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57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143000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latin typeface="Trebuchet MS" pitchFamily="34" charset="0"/>
              </a:rPr>
              <a:t>Vent System Without Fan</a:t>
            </a:r>
            <a:br>
              <a:rPr lang="en-GB" sz="2800" b="1" dirty="0" smtClean="0">
                <a:latin typeface="Trebuchet MS" pitchFamily="34" charset="0"/>
              </a:rPr>
            </a:br>
            <a:r>
              <a:rPr lang="en-GB" sz="2800" b="1" u="sng" dirty="0" smtClean="0">
                <a:latin typeface="Trebuchet MS" pitchFamily="34" charset="0"/>
              </a:rPr>
              <a:t>NOT</a:t>
            </a:r>
            <a:r>
              <a:rPr lang="en-GB" sz="2800" b="1" dirty="0" smtClean="0">
                <a:latin typeface="Trebuchet MS" pitchFamily="34" charset="0"/>
              </a:rPr>
              <a:t> supplied from Protect – buy it locally</a:t>
            </a:r>
            <a:endParaRPr lang="en-GB" sz="2800" b="1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988840"/>
            <a:ext cx="6464219" cy="403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829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standard vent system with out fan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1051"/>
            <a:ext cx="9144000" cy="5361516"/>
          </a:xfrm>
        </p:spPr>
      </p:pic>
    </p:spTree>
    <p:extLst>
      <p:ext uri="{BB962C8B-B14F-4D97-AF65-F5344CB8AC3E}">
        <p14:creationId xmlns:p14="http://schemas.microsoft.com/office/powerpoint/2010/main" val="4162737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Diavoorstelling (4:3)</PresentationFormat>
  <Paragraphs>7</Paragraphs>
  <Slides>3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4" baseType="lpstr">
      <vt:lpstr>Kantoorthema</vt:lpstr>
      <vt:lpstr>The First Attempt </vt:lpstr>
      <vt:lpstr>Vent System Without Fan NOT supplied from Protect – buy it locally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George Kort</dc:creator>
  <cp:lastModifiedBy>George Kort</cp:lastModifiedBy>
  <cp:revision>2</cp:revision>
  <dcterms:created xsi:type="dcterms:W3CDTF">2014-04-01T13:22:17Z</dcterms:created>
  <dcterms:modified xsi:type="dcterms:W3CDTF">2014-04-01T13:26:16Z</dcterms:modified>
</cp:coreProperties>
</file>